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gs" Target="tags/tag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22935" y="510540"/>
            <a:ext cx="10946765" cy="5077460"/>
          </a:xfrm>
          <a:prstGeom prst="rect">
            <a:avLst/>
          </a:prstGeom>
          <a:noFill/>
        </p:spPr>
        <p:txBody>
          <a:bodyPr wrap="square" rtlCol="0">
            <a:spAutoFit/>
          </a:bodyPr>
          <a:p>
            <a:pPr fontAlgn="auto">
              <a:lnSpc>
                <a:spcPct val="150000"/>
              </a:lnSpc>
            </a:pPr>
            <a:r>
              <a:rPr lang="zh-CN" altLang="en-US"/>
              <a:t>线路一：</a:t>
            </a:r>
            <a:r>
              <a:rPr 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绵阳养马峡露营活动</a:t>
            </a:r>
            <a:endParaRPr 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endParaRPr>
          </a:p>
          <a:p>
            <a:pPr fontAlgn="auto">
              <a:lnSpc>
                <a:spcPct val="150000"/>
              </a:lnSpc>
            </a:pP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推荐行程（</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2-3</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天）</a:t>
            </a:r>
            <a:endPar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endParaRPr>
          </a:p>
          <a:p>
            <a:pPr fontAlgn="auto">
              <a:lnSpc>
                <a:spcPct val="150000"/>
              </a:lnSpc>
            </a:pP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D1</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成都</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167</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公里，</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2</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小时）江油</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74</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公里，</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1</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小时</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20</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分）</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养马峡（全程</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291</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公里，车程约</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3</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小时）</a:t>
            </a:r>
            <a:endPar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endParaRPr>
          </a:p>
          <a:p>
            <a:pPr fontAlgn="auto">
              <a:lnSpc>
                <a:spcPct val="150000"/>
              </a:lnSpc>
            </a:pP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午餐可在江油用餐、补充物资，下午抵达养马峡进行穿越、徒步、晚上露营</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篝火晚会</a:t>
            </a:r>
            <a:endPar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endParaRPr>
          </a:p>
          <a:p>
            <a:pPr fontAlgn="auto">
              <a:lnSpc>
                <a:spcPct val="150000"/>
              </a:lnSpc>
            </a:pP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D2</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养马峡</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100</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公里，</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1</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小时</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40</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分）</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绵阳</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43</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公里，</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50</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分钟）</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浮生御酒店</a:t>
            </a:r>
            <a:endPar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endParaRPr>
          </a:p>
          <a:p>
            <a:pPr fontAlgn="auto">
              <a:lnSpc>
                <a:spcPct val="150000"/>
              </a:lnSpc>
            </a:pP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早上进行探洞、溯溪等活动（根据具体情况而定），午餐在绵阳用餐后前往罗浮山温泉度假区，自由感受特色温泉</a:t>
            </a:r>
            <a:endPar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endParaRPr>
          </a:p>
          <a:p>
            <a:pPr fontAlgn="auto">
              <a:lnSpc>
                <a:spcPct val="150000"/>
              </a:lnSpc>
            </a:pP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D3</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罗浮山</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成都（</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137</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公里，</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1</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小时</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50</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分）</a:t>
            </a:r>
            <a:endPar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endParaRPr>
          </a:p>
          <a:p>
            <a:pPr fontAlgn="auto">
              <a:lnSpc>
                <a:spcPct val="150000"/>
              </a:lnSpc>
            </a:pP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午餐后返回成都</a:t>
            </a:r>
            <a:endPar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endParaRPr>
          </a:p>
          <a:p>
            <a:pPr fontAlgn="auto">
              <a:lnSpc>
                <a:spcPct val="150000"/>
              </a:lnSpc>
            </a:pPr>
            <a:endPar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endParaRPr>
          </a:p>
          <a:p>
            <a:pPr fontAlgn="auto">
              <a:lnSpc>
                <a:spcPct val="150000"/>
              </a:lnSpc>
            </a:pP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特点：体验户外、亲近自然，行程包含户外项目以及温泉，酒店可提供会议室做培训（拍摄照片）</a:t>
            </a:r>
            <a:endPar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endParaRPr>
          </a:p>
          <a:p>
            <a:pPr fontAlgn="auto">
              <a:lnSpc>
                <a:spcPct val="150000"/>
              </a:lnSpc>
            </a:pP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行程可自由调整</a:t>
            </a:r>
            <a:r>
              <a:rPr lang="en-US" altLang="zh-CN">
                <a:solidFill>
                  <a:schemeClr val="tx1"/>
                </a:solidFill>
                <a:effectLst/>
                <a:latin typeface="微软雅黑" panose="020B0503020204020204" charset="-122"/>
                <a:ea typeface="微软雅黑" panose="020B0503020204020204" charset="-122"/>
                <a:cs typeface="思源黑体 CN Light" panose="020B0300000000000000" charset="-122"/>
                <a:sym typeface="+mn-ea"/>
              </a:rPr>
              <a:t>2-3</a:t>
            </a:r>
            <a:r>
              <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rPr>
              <a:t>天，沿途特色美食较多，适合团队建设或者年轻客户群体</a:t>
            </a:r>
            <a:endParaRPr lang="zh-CN" altLang="en-US">
              <a:solidFill>
                <a:schemeClr val="tx1"/>
              </a:solidFill>
              <a:effectLst/>
              <a:latin typeface="微软雅黑" panose="020B0503020204020204" charset="-122"/>
              <a:ea typeface="微软雅黑" panose="020B0503020204020204" charset="-122"/>
              <a:cs typeface="思源黑体 CN Light" panose="020B0300000000000000"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67360" y="611505"/>
            <a:ext cx="11257915" cy="5492750"/>
          </a:xfrm>
          <a:prstGeom prst="rect">
            <a:avLst/>
          </a:prstGeom>
          <a:noFill/>
        </p:spPr>
        <p:txBody>
          <a:bodyPr wrap="square" rtlCol="0">
            <a:spAutoFit/>
          </a:bodyPr>
          <a:p>
            <a:pPr fontAlgn="auto">
              <a:lnSpc>
                <a:spcPct val="150000"/>
              </a:lnSpc>
            </a:pPr>
            <a:r>
              <a:rPr lang="zh-CN" altLang="en-US"/>
              <a:t>线路二：四姑娘山活动</a:t>
            </a:r>
            <a:endParaRPr lang="zh-CN" altLang="en-US"/>
          </a:p>
          <a:p>
            <a:pPr fontAlgn="auto">
              <a:lnSpc>
                <a:spcPct val="150000"/>
              </a:lnSpc>
            </a:pPr>
            <a:r>
              <a:rPr lang="zh-CN" altLang="en-US"/>
              <a:t>推荐行程</a:t>
            </a:r>
            <a:r>
              <a:rPr lang="en-US" altLang="zh-CN"/>
              <a:t>3</a:t>
            </a:r>
            <a:r>
              <a:rPr lang="zh-CN" altLang="en-US"/>
              <a:t>天</a:t>
            </a:r>
            <a:endParaRPr lang="zh-CN" altLang="en-US"/>
          </a:p>
          <a:p>
            <a:pPr fontAlgn="auto">
              <a:lnSpc>
                <a:spcPct val="150000"/>
              </a:lnSpc>
            </a:pPr>
            <a:r>
              <a:rPr lang="zh-CN" altLang="en-US"/>
              <a:t>成都</a:t>
            </a:r>
            <a:r>
              <a:rPr lang="en-US" altLang="zh-CN"/>
              <a:t>-</a:t>
            </a:r>
            <a:r>
              <a:rPr lang="zh-CN" altLang="en-US"/>
              <a:t>四姑娘山（</a:t>
            </a:r>
            <a:r>
              <a:rPr lang="en-US" altLang="zh-CN"/>
              <a:t>212</a:t>
            </a:r>
            <a:r>
              <a:rPr lang="zh-CN" altLang="en-US"/>
              <a:t>公里，约</a:t>
            </a:r>
            <a:r>
              <a:rPr lang="en-US" altLang="zh-CN"/>
              <a:t>3</a:t>
            </a:r>
            <a:r>
              <a:rPr lang="zh-CN" altLang="en-US"/>
              <a:t>小时</a:t>
            </a:r>
            <a:r>
              <a:rPr lang="en-US" altLang="zh-CN"/>
              <a:t>45</a:t>
            </a:r>
            <a:r>
              <a:rPr lang="zh-CN" altLang="en-US"/>
              <a:t>分）</a:t>
            </a:r>
            <a:endParaRPr lang="zh-CN" altLang="en-US"/>
          </a:p>
          <a:p>
            <a:pPr fontAlgn="auto">
              <a:lnSpc>
                <a:spcPct val="150000"/>
              </a:lnSpc>
            </a:pPr>
            <a:endParaRPr lang="zh-CN" altLang="en-US"/>
          </a:p>
          <a:p>
            <a:pPr fontAlgn="auto">
              <a:lnSpc>
                <a:spcPct val="150000"/>
              </a:lnSpc>
            </a:pPr>
            <a:r>
              <a:rPr lang="en-US" altLang="zh-CN"/>
              <a:t>D1-</a:t>
            </a:r>
            <a:r>
              <a:rPr lang="zh-CN" altLang="en-US"/>
              <a:t>成都</a:t>
            </a:r>
            <a:r>
              <a:rPr lang="en-US" altLang="zh-CN"/>
              <a:t>-</a:t>
            </a:r>
            <a:r>
              <a:rPr lang="zh-CN" altLang="en-US"/>
              <a:t>（</a:t>
            </a:r>
            <a:r>
              <a:rPr lang="en-US" altLang="zh-CN"/>
              <a:t>94</a:t>
            </a:r>
            <a:r>
              <a:rPr lang="zh-CN" altLang="en-US"/>
              <a:t>公里，约</a:t>
            </a:r>
            <a:r>
              <a:rPr lang="en-US" altLang="zh-CN"/>
              <a:t>1</a:t>
            </a:r>
            <a:r>
              <a:rPr lang="zh-CN" altLang="en-US"/>
              <a:t>小时</a:t>
            </a:r>
            <a:r>
              <a:rPr lang="en-US" altLang="zh-CN"/>
              <a:t>30</a:t>
            </a:r>
            <a:r>
              <a:rPr lang="zh-CN" altLang="en-US"/>
              <a:t>分）</a:t>
            </a:r>
            <a:r>
              <a:rPr lang="en-US" altLang="zh-CN"/>
              <a:t>-</a:t>
            </a:r>
            <a:r>
              <a:rPr lang="zh-CN" altLang="en-US"/>
              <a:t>映秀</a:t>
            </a:r>
            <a:r>
              <a:rPr lang="en-US" altLang="zh-CN"/>
              <a:t>-</a:t>
            </a:r>
            <a:r>
              <a:rPr lang="zh-CN" altLang="en-US"/>
              <a:t>（</a:t>
            </a:r>
            <a:r>
              <a:rPr lang="en-US" altLang="zh-CN"/>
              <a:t>121</a:t>
            </a:r>
            <a:r>
              <a:rPr lang="zh-CN" altLang="en-US"/>
              <a:t>公里，约</a:t>
            </a:r>
            <a:r>
              <a:rPr lang="en-US" altLang="zh-CN"/>
              <a:t>2</a:t>
            </a:r>
            <a:r>
              <a:rPr lang="zh-CN" altLang="en-US"/>
              <a:t>小时</a:t>
            </a:r>
            <a:r>
              <a:rPr lang="en-US" altLang="zh-CN"/>
              <a:t>30</a:t>
            </a:r>
            <a:r>
              <a:rPr lang="zh-CN" altLang="en-US"/>
              <a:t>分）</a:t>
            </a:r>
            <a:r>
              <a:rPr lang="en-US" altLang="zh-CN"/>
              <a:t>-</a:t>
            </a:r>
            <a:r>
              <a:rPr lang="zh-CN" altLang="en-US"/>
              <a:t>四姑娘山</a:t>
            </a:r>
            <a:endParaRPr lang="zh-CN" altLang="en-US"/>
          </a:p>
          <a:p>
            <a:pPr algn="l" fontAlgn="auto">
              <a:lnSpc>
                <a:spcPct val="150000"/>
              </a:lnSpc>
              <a:buClrTx/>
              <a:buSzTx/>
              <a:buNone/>
            </a:pPr>
            <a:r>
              <a:rPr lang="zh-CN" altLang="en-US"/>
              <a:t>早上成都出发于映秀午餐后稍事休息，出发前往四姑娘山，抵达后入住酒店，晚餐后观看</a:t>
            </a:r>
            <a:r>
              <a:rPr lang="en-US" altLang="zh-CN"/>
              <a:t>“</a:t>
            </a:r>
            <a:r>
              <a:rPr lang="zh-CN" altLang="en-US">
                <a:sym typeface="思源宋体 CN Light" panose="02020300000000000000" pitchFamily="18" charset="-122"/>
              </a:rPr>
              <a:t>遇见斯古拉</a:t>
            </a:r>
            <a:r>
              <a:rPr lang="en-US" altLang="zh-CN">
                <a:sym typeface="思源宋体 CN Light" panose="02020300000000000000" pitchFamily="18" charset="-122"/>
              </a:rPr>
              <a:t>”</a:t>
            </a:r>
            <a:r>
              <a:rPr lang="zh-CN" altLang="en-US">
                <a:sym typeface="思源宋体 CN Light" panose="02020300000000000000" pitchFamily="18" charset="-122"/>
              </a:rPr>
              <a:t>晚会，体验藏族民俗文化</a:t>
            </a:r>
            <a:endParaRPr lang="zh-CN" altLang="en-US">
              <a:sym typeface="思源宋体 CN Light" panose="02020300000000000000" pitchFamily="18" charset="-122"/>
            </a:endParaRPr>
          </a:p>
          <a:p>
            <a:pPr algn="l" fontAlgn="auto">
              <a:lnSpc>
                <a:spcPct val="150000"/>
              </a:lnSpc>
              <a:buClrTx/>
              <a:buSzTx/>
              <a:buNone/>
            </a:pPr>
            <a:r>
              <a:rPr lang="en-US" altLang="zh-CN">
                <a:sym typeface="思源宋体 CN Light" panose="02020300000000000000" pitchFamily="18" charset="-122"/>
              </a:rPr>
              <a:t>D2-</a:t>
            </a:r>
            <a:r>
              <a:rPr lang="zh-CN" altLang="en-US">
                <a:sym typeface="思源宋体 CN Light" panose="02020300000000000000" pitchFamily="18" charset="-122"/>
              </a:rPr>
              <a:t>长坪沟徒步一日游（午餐景区路餐）</a:t>
            </a:r>
            <a:endParaRPr lang="zh-CN" altLang="en-US">
              <a:sym typeface="思源宋体 CN Light" panose="02020300000000000000" pitchFamily="18" charset="-122"/>
            </a:endParaRPr>
          </a:p>
          <a:p>
            <a:pPr algn="l" fontAlgn="auto">
              <a:lnSpc>
                <a:spcPct val="150000"/>
              </a:lnSpc>
              <a:buClrTx/>
              <a:buSzTx/>
              <a:buNone/>
            </a:pPr>
            <a:r>
              <a:rPr lang="en-US" altLang="zh-CN">
                <a:sym typeface="思源宋体 CN Light" panose="02020300000000000000" pitchFamily="18" charset="-122"/>
              </a:rPr>
              <a:t>D3-</a:t>
            </a:r>
            <a:r>
              <a:rPr lang="zh-CN" altLang="en-US">
                <a:sym typeface="思源宋体 CN Light" panose="02020300000000000000" pitchFamily="18" charset="-122"/>
              </a:rPr>
              <a:t>四姑娘山</a:t>
            </a:r>
            <a:r>
              <a:rPr lang="en-US" altLang="zh-CN">
                <a:sym typeface="思源宋体 CN Light" panose="02020300000000000000" pitchFamily="18" charset="-122"/>
              </a:rPr>
              <a:t>-</a:t>
            </a:r>
            <a:r>
              <a:rPr lang="zh-CN" altLang="en-US">
                <a:sym typeface="思源宋体 CN Light" panose="02020300000000000000" pitchFamily="18" charset="-122"/>
              </a:rPr>
              <a:t>成都</a:t>
            </a:r>
            <a:endParaRPr lang="zh-CN" altLang="en-US">
              <a:sym typeface="思源宋体 CN Light" panose="02020300000000000000" pitchFamily="18" charset="-122"/>
            </a:endParaRPr>
          </a:p>
          <a:p>
            <a:pPr algn="l" fontAlgn="auto">
              <a:lnSpc>
                <a:spcPct val="150000"/>
              </a:lnSpc>
              <a:buClrTx/>
              <a:buSzTx/>
              <a:buNone/>
            </a:pPr>
            <a:endParaRPr lang="zh-CN" altLang="en-US"/>
          </a:p>
          <a:p>
            <a:pPr algn="l" fontAlgn="auto">
              <a:lnSpc>
                <a:spcPct val="150000"/>
              </a:lnSpc>
              <a:buClrTx/>
              <a:buSzTx/>
              <a:buNone/>
            </a:pPr>
            <a:r>
              <a:rPr lang="zh-CN" altLang="en-US"/>
              <a:t>线路适合夏秋季节出行，景区属于藏区，气候凉爽。但海拔高度较高，不适于有高原反应的人群（沿海过来的客户要特别注意）藏区风光秀丽，安排一日游徒步更能深入的体验长坪沟景区的秀丽景色，行程安排一餐特色藏餐为宜。特色酒店斯古拉是典型藏式风格酒店，接待量不大，但是品质较高。</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250825" y="340360"/>
            <a:ext cx="11649710" cy="5492750"/>
          </a:xfrm>
          <a:prstGeom prst="rect">
            <a:avLst/>
          </a:prstGeom>
          <a:noFill/>
        </p:spPr>
        <p:txBody>
          <a:bodyPr wrap="square" rtlCol="0">
            <a:spAutoFit/>
          </a:bodyPr>
          <a:p>
            <a:pPr fontAlgn="auto">
              <a:lnSpc>
                <a:spcPct val="150000"/>
              </a:lnSpc>
            </a:pPr>
            <a:r>
              <a:rPr lang="zh-CN" altLang="en-US"/>
              <a:t>线路三：峨眉山乐山一线</a:t>
            </a:r>
            <a:endParaRPr lang="zh-CN" altLang="en-US"/>
          </a:p>
          <a:p>
            <a:pPr fontAlgn="auto">
              <a:lnSpc>
                <a:spcPct val="150000"/>
              </a:lnSpc>
            </a:pPr>
            <a:r>
              <a:rPr lang="zh-CN" altLang="en-US"/>
              <a:t>推荐行程</a:t>
            </a:r>
            <a:r>
              <a:rPr lang="en-US" altLang="zh-CN"/>
              <a:t>3</a:t>
            </a:r>
            <a:r>
              <a:rPr lang="zh-CN" altLang="en-US"/>
              <a:t>天</a:t>
            </a:r>
            <a:endParaRPr lang="zh-CN" altLang="en-US"/>
          </a:p>
          <a:p>
            <a:pPr fontAlgn="auto">
              <a:lnSpc>
                <a:spcPct val="150000"/>
              </a:lnSpc>
            </a:pPr>
            <a:r>
              <a:rPr lang="en-US" altLang="zh-CN"/>
              <a:t>D1-</a:t>
            </a:r>
            <a:r>
              <a:rPr lang="zh-CN" altLang="en-US"/>
              <a:t>成都</a:t>
            </a:r>
            <a:r>
              <a:rPr lang="en-US" altLang="zh-CN"/>
              <a:t>-</a:t>
            </a:r>
            <a:r>
              <a:rPr lang="zh-CN" altLang="en-US"/>
              <a:t>（</a:t>
            </a:r>
            <a:r>
              <a:rPr lang="en-US" altLang="zh-CN"/>
              <a:t>141</a:t>
            </a:r>
            <a:r>
              <a:rPr lang="zh-CN" altLang="en-US"/>
              <a:t>公里，约</a:t>
            </a:r>
            <a:r>
              <a:rPr lang="en-US" altLang="zh-CN"/>
              <a:t>1</a:t>
            </a:r>
            <a:r>
              <a:rPr lang="zh-CN" altLang="en-US"/>
              <a:t>小时</a:t>
            </a:r>
            <a:r>
              <a:rPr lang="en-US" altLang="zh-CN"/>
              <a:t>40</a:t>
            </a:r>
            <a:r>
              <a:rPr lang="zh-CN" altLang="en-US"/>
              <a:t>分）</a:t>
            </a:r>
            <a:r>
              <a:rPr lang="en-US" altLang="zh-CN"/>
              <a:t>-</a:t>
            </a:r>
            <a:r>
              <a:rPr lang="zh-CN" altLang="en-US"/>
              <a:t>乐山</a:t>
            </a:r>
            <a:r>
              <a:rPr lang="en-US" altLang="zh-CN"/>
              <a:t>-</a:t>
            </a:r>
            <a:r>
              <a:rPr lang="zh-CN" altLang="en-US"/>
              <a:t>（</a:t>
            </a:r>
            <a:r>
              <a:rPr lang="en-US" altLang="zh-CN"/>
              <a:t>40</a:t>
            </a:r>
            <a:r>
              <a:rPr lang="zh-CN" altLang="en-US"/>
              <a:t>公里，约</a:t>
            </a:r>
            <a:r>
              <a:rPr lang="en-US" altLang="zh-CN"/>
              <a:t>45</a:t>
            </a:r>
            <a:r>
              <a:rPr lang="zh-CN" altLang="en-US"/>
              <a:t>分钟）</a:t>
            </a:r>
            <a:r>
              <a:rPr lang="en-US" altLang="zh-CN"/>
              <a:t>-</a:t>
            </a:r>
            <a:r>
              <a:rPr lang="zh-CN" altLang="en-US"/>
              <a:t>峨眉山</a:t>
            </a:r>
            <a:endParaRPr lang="zh-CN" altLang="en-US"/>
          </a:p>
          <a:p>
            <a:pPr fontAlgn="auto">
              <a:lnSpc>
                <a:spcPct val="150000"/>
              </a:lnSpc>
            </a:pPr>
            <a:r>
              <a:rPr lang="zh-CN" altLang="en-US"/>
              <a:t>早餐后成都出发前往乐山，乐山品尝特色午餐后前往游览乐山大佛景区后前往峨眉山脚入住禅意山居酒店，感受峨眉山特色温泉</a:t>
            </a:r>
            <a:endParaRPr lang="zh-CN" altLang="en-US"/>
          </a:p>
          <a:p>
            <a:pPr fontAlgn="auto">
              <a:lnSpc>
                <a:spcPct val="150000"/>
              </a:lnSpc>
            </a:pPr>
            <a:r>
              <a:rPr lang="en-US" altLang="zh-CN"/>
              <a:t>D2 </a:t>
            </a:r>
            <a:r>
              <a:rPr lang="zh-CN" altLang="en-US"/>
              <a:t>峨眉山一日游（金顶或半山）</a:t>
            </a:r>
            <a:endParaRPr lang="zh-CN" altLang="en-US"/>
          </a:p>
          <a:p>
            <a:pPr fontAlgn="auto">
              <a:lnSpc>
                <a:spcPct val="150000"/>
              </a:lnSpc>
            </a:pPr>
            <a:r>
              <a:rPr lang="en-US" altLang="zh-CN"/>
              <a:t>D3</a:t>
            </a:r>
            <a:r>
              <a:rPr lang="zh-CN" altLang="en-US"/>
              <a:t>峨眉山</a:t>
            </a:r>
            <a:r>
              <a:rPr lang="en-US" altLang="zh-CN"/>
              <a:t>-</a:t>
            </a:r>
            <a:r>
              <a:rPr lang="zh-CN" altLang="en-US"/>
              <a:t>（</a:t>
            </a:r>
            <a:r>
              <a:rPr lang="en-US" altLang="zh-CN"/>
              <a:t>100</a:t>
            </a:r>
            <a:r>
              <a:rPr lang="zh-CN" altLang="en-US"/>
              <a:t>公里，约</a:t>
            </a:r>
            <a:r>
              <a:rPr lang="en-US" altLang="zh-CN"/>
              <a:t>1</a:t>
            </a:r>
            <a:r>
              <a:rPr lang="zh-CN" altLang="en-US"/>
              <a:t>小时</a:t>
            </a:r>
            <a:r>
              <a:rPr lang="en-US" altLang="zh-CN"/>
              <a:t>30</a:t>
            </a:r>
            <a:r>
              <a:rPr lang="zh-CN" altLang="en-US"/>
              <a:t>分）</a:t>
            </a:r>
            <a:r>
              <a:rPr lang="en-US" altLang="zh-CN"/>
              <a:t>-</a:t>
            </a:r>
            <a:r>
              <a:rPr lang="zh-CN" altLang="en-US"/>
              <a:t>犍为嘉阳小火车（游览</a:t>
            </a:r>
            <a:r>
              <a:rPr lang="en-US" altLang="zh-CN"/>
              <a:t>2</a:t>
            </a:r>
            <a:r>
              <a:rPr lang="zh-CN" altLang="en-US"/>
              <a:t>小时）</a:t>
            </a:r>
            <a:r>
              <a:rPr lang="en-US" altLang="zh-CN"/>
              <a:t>-</a:t>
            </a:r>
            <a:r>
              <a:rPr lang="zh-CN" altLang="en-US"/>
              <a:t>（</a:t>
            </a:r>
            <a:r>
              <a:rPr lang="en-US" altLang="zh-CN"/>
              <a:t>203</a:t>
            </a:r>
            <a:r>
              <a:rPr lang="zh-CN" altLang="en-US"/>
              <a:t>公里，约</a:t>
            </a:r>
            <a:r>
              <a:rPr lang="en-US" altLang="zh-CN"/>
              <a:t>2</a:t>
            </a:r>
            <a:r>
              <a:rPr lang="zh-CN" altLang="en-US"/>
              <a:t>小时</a:t>
            </a:r>
            <a:r>
              <a:rPr lang="en-US" altLang="zh-CN"/>
              <a:t>30</a:t>
            </a:r>
            <a:r>
              <a:rPr lang="zh-CN" altLang="en-US"/>
              <a:t>分）</a:t>
            </a:r>
            <a:r>
              <a:rPr lang="en-US" altLang="zh-CN"/>
              <a:t>-</a:t>
            </a:r>
            <a:r>
              <a:rPr lang="zh-CN" altLang="en-US"/>
              <a:t>成都</a:t>
            </a:r>
            <a:endParaRPr lang="zh-CN" altLang="en-US"/>
          </a:p>
          <a:p>
            <a:pPr fontAlgn="auto">
              <a:lnSpc>
                <a:spcPct val="150000"/>
              </a:lnSpc>
            </a:pPr>
            <a:r>
              <a:rPr lang="zh-CN" altLang="en-US"/>
              <a:t>早餐后稍事休息，</a:t>
            </a:r>
            <a:r>
              <a:rPr lang="en-US" altLang="zh-CN"/>
              <a:t>10</a:t>
            </a:r>
            <a:r>
              <a:rPr lang="zh-CN" altLang="en-US"/>
              <a:t>点左右办理退房后前往犍为县，午餐后前往游览嘉阳小火车，乘坐单程（行车约</a:t>
            </a:r>
            <a:r>
              <a:rPr lang="en-US" altLang="zh-CN"/>
              <a:t>90</a:t>
            </a:r>
            <a:r>
              <a:rPr lang="zh-CN" altLang="en-US"/>
              <a:t>分钟）</a:t>
            </a:r>
            <a:endParaRPr lang="zh-CN" altLang="en-US"/>
          </a:p>
          <a:p>
            <a:pPr fontAlgn="auto">
              <a:lnSpc>
                <a:spcPct val="150000"/>
              </a:lnSpc>
            </a:pPr>
            <a:r>
              <a:rPr lang="zh-CN" altLang="en-US"/>
              <a:t>游览完毕后返回成都</a:t>
            </a:r>
            <a:endParaRPr lang="zh-CN" altLang="en-US"/>
          </a:p>
          <a:p>
            <a:pPr fontAlgn="auto">
              <a:lnSpc>
                <a:spcPct val="150000"/>
              </a:lnSpc>
            </a:pPr>
            <a:endParaRPr lang="zh-CN" altLang="en-US"/>
          </a:p>
          <a:p>
            <a:pPr fontAlgn="auto">
              <a:lnSpc>
                <a:spcPct val="150000"/>
              </a:lnSpc>
            </a:pPr>
            <a:r>
              <a:rPr lang="zh-CN" altLang="en-US"/>
              <a:t>本线路景区成熟、沿途用餐住宿条件都比较好</a:t>
            </a:r>
            <a:endParaRPr lang="zh-CN" altLang="en-US"/>
          </a:p>
          <a:p>
            <a:pPr fontAlgn="auto">
              <a:lnSpc>
                <a:spcPct val="150000"/>
              </a:lnSpc>
            </a:pPr>
            <a:r>
              <a:rPr lang="zh-CN" altLang="en-US"/>
              <a:t>禅意山居酒店是峨眉山顶级的温泉酒店，如果客户比较年轻，可在峨眉山上进行一些趣味活动（打卡、寻宝、集结等）增加趣味性，为常规景点增加一些亮点</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271145" y="330200"/>
            <a:ext cx="11649710" cy="5077460"/>
          </a:xfrm>
          <a:prstGeom prst="rect">
            <a:avLst/>
          </a:prstGeom>
          <a:noFill/>
        </p:spPr>
        <p:txBody>
          <a:bodyPr wrap="square" rtlCol="0">
            <a:spAutoFit/>
          </a:bodyPr>
          <a:p>
            <a:pPr fontAlgn="auto">
              <a:lnSpc>
                <a:spcPct val="150000"/>
              </a:lnSpc>
            </a:pPr>
            <a:r>
              <a:rPr lang="zh-CN" altLang="en-US"/>
              <a:t>线路</a:t>
            </a:r>
            <a:r>
              <a:rPr lang="zh-CN"/>
              <a:t>四：宜宾蜀南竹海线路</a:t>
            </a:r>
            <a:endParaRPr lang="zh-CN"/>
          </a:p>
          <a:p>
            <a:pPr fontAlgn="auto">
              <a:lnSpc>
                <a:spcPct val="150000"/>
              </a:lnSpc>
            </a:pPr>
            <a:r>
              <a:rPr lang="zh-CN"/>
              <a:t>推荐行程：</a:t>
            </a:r>
            <a:r>
              <a:rPr lang="en-US" altLang="zh-CN"/>
              <a:t>3</a:t>
            </a:r>
            <a:r>
              <a:rPr lang="zh-CN" altLang="en-US"/>
              <a:t>天</a:t>
            </a:r>
            <a:endParaRPr lang="zh-CN" altLang="en-US"/>
          </a:p>
          <a:p>
            <a:pPr fontAlgn="auto">
              <a:lnSpc>
                <a:spcPct val="150000"/>
              </a:lnSpc>
            </a:pPr>
            <a:r>
              <a:rPr lang="en-US" altLang="zh-CN"/>
              <a:t>D1-</a:t>
            </a:r>
            <a:r>
              <a:rPr lang="zh-CN" altLang="en-US"/>
              <a:t>成都</a:t>
            </a:r>
            <a:r>
              <a:rPr lang="en-US" altLang="zh-CN"/>
              <a:t>-</a:t>
            </a:r>
            <a:r>
              <a:rPr lang="zh-CN" altLang="en-US"/>
              <a:t>宜宾（</a:t>
            </a:r>
            <a:r>
              <a:rPr lang="en-US" altLang="zh-CN"/>
              <a:t>236</a:t>
            </a:r>
            <a:r>
              <a:rPr lang="zh-CN" altLang="en-US"/>
              <a:t>公里，约</a:t>
            </a:r>
            <a:r>
              <a:rPr lang="en-US" altLang="zh-CN"/>
              <a:t>2</a:t>
            </a:r>
            <a:r>
              <a:rPr lang="zh-CN" altLang="en-US"/>
              <a:t>小时</a:t>
            </a:r>
            <a:r>
              <a:rPr lang="en-US" altLang="zh-CN"/>
              <a:t>40</a:t>
            </a:r>
            <a:r>
              <a:rPr lang="zh-CN" altLang="en-US"/>
              <a:t>分）</a:t>
            </a:r>
            <a:endParaRPr lang="zh-CN" altLang="en-US"/>
          </a:p>
          <a:p>
            <a:pPr fontAlgn="auto">
              <a:lnSpc>
                <a:spcPct val="150000"/>
              </a:lnSpc>
            </a:pPr>
            <a:r>
              <a:rPr lang="zh-CN" altLang="en-US"/>
              <a:t>早上成都出发前往宜宾，午餐后前往参观五粮液酒厂，参观完毕入住酒店，晚餐后自由活动</a:t>
            </a:r>
            <a:endParaRPr lang="zh-CN" altLang="en-US"/>
          </a:p>
          <a:p>
            <a:pPr fontAlgn="auto">
              <a:lnSpc>
                <a:spcPct val="150000"/>
              </a:lnSpc>
            </a:pPr>
            <a:r>
              <a:rPr lang="en-US" altLang="zh-CN"/>
              <a:t>D2-</a:t>
            </a:r>
            <a:r>
              <a:rPr lang="zh-CN" altLang="en-US"/>
              <a:t>宜宾市区</a:t>
            </a:r>
            <a:r>
              <a:rPr lang="en-US" altLang="zh-CN"/>
              <a:t>-</a:t>
            </a:r>
            <a:r>
              <a:rPr lang="zh-CN" altLang="en-US"/>
              <a:t>蜀南竹海（</a:t>
            </a:r>
            <a:r>
              <a:rPr lang="en-US" altLang="zh-CN"/>
              <a:t>84</a:t>
            </a:r>
            <a:r>
              <a:rPr lang="zh-CN" altLang="en-US"/>
              <a:t>公里，约</a:t>
            </a:r>
            <a:r>
              <a:rPr lang="en-US" altLang="zh-CN"/>
              <a:t>1</a:t>
            </a:r>
            <a:r>
              <a:rPr lang="zh-CN" altLang="en-US"/>
              <a:t>小时</a:t>
            </a:r>
            <a:r>
              <a:rPr lang="en-US" altLang="zh-CN"/>
              <a:t>30</a:t>
            </a:r>
            <a:r>
              <a:rPr lang="zh-CN" altLang="en-US"/>
              <a:t>分）</a:t>
            </a:r>
            <a:endParaRPr lang="zh-CN" altLang="en-US"/>
          </a:p>
          <a:p>
            <a:pPr fontAlgn="auto">
              <a:lnSpc>
                <a:spcPct val="150000"/>
              </a:lnSpc>
            </a:pPr>
            <a:r>
              <a:rPr lang="zh-CN" altLang="en-US"/>
              <a:t>全天游览卧虎藏龙拍摄地</a:t>
            </a:r>
            <a:r>
              <a:rPr lang="en-US" altLang="zh-CN"/>
              <a:t>-</a:t>
            </a:r>
            <a:r>
              <a:rPr lang="zh-CN" altLang="en-US"/>
              <a:t>蜀南竹海景区，晚上入住竹海世外桃源大酒店（距离景区</a:t>
            </a:r>
            <a:r>
              <a:rPr lang="en-US" altLang="zh-CN"/>
              <a:t>15</a:t>
            </a:r>
            <a:r>
              <a:rPr lang="zh-CN" altLang="en-US"/>
              <a:t>公里，约</a:t>
            </a:r>
            <a:r>
              <a:rPr lang="en-US" altLang="zh-CN"/>
              <a:t>25</a:t>
            </a:r>
            <a:r>
              <a:rPr lang="zh-CN" altLang="en-US"/>
              <a:t>分钟）</a:t>
            </a:r>
            <a:endParaRPr lang="zh-CN" altLang="en-US"/>
          </a:p>
          <a:p>
            <a:pPr fontAlgn="auto">
              <a:lnSpc>
                <a:spcPct val="150000"/>
              </a:lnSpc>
            </a:pPr>
            <a:r>
              <a:rPr lang="en-US" altLang="zh-CN"/>
              <a:t>D3-</a:t>
            </a:r>
            <a:r>
              <a:rPr lang="zh-CN" altLang="en-US"/>
              <a:t>竹海</a:t>
            </a:r>
            <a:r>
              <a:rPr lang="en-US" altLang="zh-CN"/>
              <a:t>-</a:t>
            </a:r>
            <a:r>
              <a:rPr lang="zh-CN" altLang="en-US"/>
              <a:t>成都（</a:t>
            </a:r>
            <a:r>
              <a:rPr lang="en-US" altLang="zh-CN"/>
              <a:t>312</a:t>
            </a:r>
            <a:r>
              <a:rPr lang="zh-CN" altLang="en-US"/>
              <a:t>公里，约</a:t>
            </a:r>
            <a:r>
              <a:rPr lang="en-US" altLang="zh-CN"/>
              <a:t>3</a:t>
            </a:r>
            <a:r>
              <a:rPr lang="zh-CN" altLang="en-US"/>
              <a:t>小时</a:t>
            </a:r>
            <a:r>
              <a:rPr lang="en-US" altLang="zh-CN"/>
              <a:t>30</a:t>
            </a:r>
            <a:r>
              <a:rPr lang="zh-CN" altLang="en-US"/>
              <a:t>分）</a:t>
            </a:r>
            <a:endParaRPr lang="zh-CN" altLang="en-US"/>
          </a:p>
          <a:p>
            <a:pPr fontAlgn="auto">
              <a:lnSpc>
                <a:spcPct val="150000"/>
              </a:lnSpc>
            </a:pPr>
            <a:r>
              <a:rPr lang="zh-CN" altLang="en-US"/>
              <a:t>根据时间可在（宜宾、自贡荣县等地方用午餐）</a:t>
            </a:r>
            <a:endParaRPr lang="zh-CN" altLang="en-US"/>
          </a:p>
          <a:p>
            <a:pPr fontAlgn="auto">
              <a:lnSpc>
                <a:spcPct val="150000"/>
              </a:lnSpc>
            </a:pPr>
            <a:endParaRPr lang="zh-CN" altLang="en-US"/>
          </a:p>
          <a:p>
            <a:pPr fontAlgn="auto">
              <a:lnSpc>
                <a:spcPct val="150000"/>
              </a:lnSpc>
            </a:pPr>
            <a:r>
              <a:rPr lang="zh-CN" altLang="en-US"/>
              <a:t>线路比较成都，全程酒店较好（方便举行会议或者拍照）</a:t>
            </a:r>
            <a:endParaRPr lang="zh-CN" altLang="en-US"/>
          </a:p>
          <a:p>
            <a:pPr fontAlgn="auto">
              <a:lnSpc>
                <a:spcPct val="150000"/>
              </a:lnSpc>
            </a:pPr>
            <a:r>
              <a:rPr lang="zh-CN" altLang="en-US"/>
              <a:t>沿途美食比较多，特别是竹海全竹宴是比较有特色是美食</a:t>
            </a:r>
            <a:endParaRPr lang="zh-CN" altLang="en-US"/>
          </a:p>
          <a:p>
            <a:pPr fontAlgn="auto">
              <a:lnSpc>
                <a:spcPct val="150000"/>
              </a:lnSpc>
            </a:pP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271145" y="330200"/>
            <a:ext cx="11649710" cy="4246245"/>
          </a:xfrm>
          <a:prstGeom prst="rect">
            <a:avLst/>
          </a:prstGeom>
          <a:noFill/>
        </p:spPr>
        <p:txBody>
          <a:bodyPr wrap="square" rtlCol="0">
            <a:spAutoFit/>
          </a:bodyPr>
          <a:p>
            <a:pPr fontAlgn="auto">
              <a:lnSpc>
                <a:spcPct val="150000"/>
              </a:lnSpc>
            </a:pPr>
            <a:r>
              <a:rPr lang="zh-CN" altLang="en-US"/>
              <a:t>线路</a:t>
            </a:r>
            <a:r>
              <a:rPr lang="zh-CN"/>
              <a:t>五</a:t>
            </a:r>
            <a:r>
              <a:rPr lang="zh-CN"/>
              <a:t>：三岔湖丹景山线路</a:t>
            </a:r>
            <a:endParaRPr lang="zh-CN"/>
          </a:p>
          <a:p>
            <a:pPr fontAlgn="auto">
              <a:lnSpc>
                <a:spcPct val="150000"/>
              </a:lnSpc>
            </a:pPr>
            <a:r>
              <a:rPr lang="zh-CN"/>
              <a:t>推荐行程：</a:t>
            </a:r>
            <a:r>
              <a:rPr lang="en-US" altLang="zh-CN"/>
              <a:t>2</a:t>
            </a:r>
            <a:r>
              <a:rPr lang="zh-CN" altLang="en-US"/>
              <a:t>天</a:t>
            </a:r>
            <a:endParaRPr lang="zh-CN" altLang="en-US"/>
          </a:p>
          <a:p>
            <a:pPr fontAlgn="auto">
              <a:lnSpc>
                <a:spcPct val="150000"/>
              </a:lnSpc>
            </a:pPr>
            <a:r>
              <a:rPr lang="en-US" altLang="zh-CN"/>
              <a:t>D1-</a:t>
            </a:r>
            <a:r>
              <a:rPr lang="zh-CN" altLang="en-US"/>
              <a:t>成都</a:t>
            </a:r>
            <a:r>
              <a:rPr lang="en-US" altLang="zh-CN"/>
              <a:t>-</a:t>
            </a:r>
            <a:r>
              <a:rPr lang="zh-CN" altLang="en-US"/>
              <a:t>三岔湖洲际酒店</a:t>
            </a:r>
            <a:r>
              <a:rPr lang="zh-CN" altLang="en-US"/>
              <a:t>（</a:t>
            </a:r>
            <a:r>
              <a:rPr lang="en-US" altLang="zh-CN"/>
              <a:t>58</a:t>
            </a:r>
            <a:r>
              <a:rPr lang="zh-CN" altLang="en-US"/>
              <a:t>公里，约</a:t>
            </a:r>
            <a:r>
              <a:rPr lang="en-US" altLang="zh-CN"/>
              <a:t>1</a:t>
            </a:r>
            <a:r>
              <a:rPr lang="zh-CN" altLang="en-US"/>
              <a:t>小时）</a:t>
            </a:r>
            <a:endParaRPr lang="zh-CN" altLang="en-US"/>
          </a:p>
          <a:p>
            <a:pPr fontAlgn="auto">
              <a:lnSpc>
                <a:spcPct val="150000"/>
              </a:lnSpc>
            </a:pPr>
            <a:r>
              <a:rPr lang="zh-CN" altLang="en-US"/>
              <a:t>成都出发前往三岔湖洲际酒店，抵达后举行户外烧烤等活动</a:t>
            </a:r>
            <a:r>
              <a:rPr lang="en-US" altLang="zh-CN"/>
              <a:t>,</a:t>
            </a:r>
            <a:r>
              <a:rPr lang="zh-CN" altLang="en-US"/>
              <a:t>下午可进行会议或者团队建设活动，活动结束自由体验酒店水乐园，晚餐可以举行篝火</a:t>
            </a:r>
            <a:r>
              <a:rPr lang="zh-CN" altLang="en-US"/>
              <a:t>晚会</a:t>
            </a:r>
            <a:endParaRPr lang="zh-CN" altLang="en-US"/>
          </a:p>
          <a:p>
            <a:pPr fontAlgn="auto">
              <a:lnSpc>
                <a:spcPct val="150000"/>
              </a:lnSpc>
            </a:pPr>
            <a:r>
              <a:rPr lang="en-US" altLang="zh-CN"/>
              <a:t>D2-</a:t>
            </a:r>
            <a:r>
              <a:rPr lang="zh-CN" altLang="en-US"/>
              <a:t>丹景台游览（距离酒店</a:t>
            </a:r>
            <a:r>
              <a:rPr lang="en-US" altLang="zh-CN"/>
              <a:t>15</a:t>
            </a:r>
            <a:r>
              <a:rPr lang="zh-CN" altLang="en-US"/>
              <a:t>公里）</a:t>
            </a:r>
            <a:r>
              <a:rPr lang="en-US" altLang="zh-CN"/>
              <a:t>-</a:t>
            </a:r>
            <a:r>
              <a:rPr lang="zh-CN" altLang="en-US"/>
              <a:t>成都</a:t>
            </a:r>
            <a:r>
              <a:rPr lang="zh-CN" altLang="en-US"/>
              <a:t>市区</a:t>
            </a:r>
            <a:endParaRPr lang="zh-CN" altLang="en-US"/>
          </a:p>
          <a:p>
            <a:pPr fontAlgn="auto">
              <a:lnSpc>
                <a:spcPct val="150000"/>
              </a:lnSpc>
            </a:pPr>
            <a:r>
              <a:rPr lang="zh-CN" altLang="en-US">
                <a:sym typeface="+mn-ea"/>
              </a:rPr>
              <a:t>早餐后前往丹景台，玻璃桥、丹景阁等景观参观，参观结束后前往湖边餐厅品尝特色河鲜，下午返回成都</a:t>
            </a:r>
            <a:endParaRPr lang="zh-CN" altLang="en-US"/>
          </a:p>
          <a:p>
            <a:pPr fontAlgn="auto">
              <a:lnSpc>
                <a:spcPct val="150000"/>
              </a:lnSpc>
            </a:pPr>
            <a:endParaRPr lang="zh-CN" altLang="en-US"/>
          </a:p>
          <a:p>
            <a:pPr fontAlgn="auto">
              <a:lnSpc>
                <a:spcPct val="150000"/>
              </a:lnSpc>
            </a:pPr>
            <a:r>
              <a:rPr lang="zh-CN" altLang="en-US"/>
              <a:t>目的地距离成都市区交近，可自驾也可统一乘车</a:t>
            </a:r>
            <a:r>
              <a:rPr lang="zh-CN" altLang="en-US"/>
              <a:t>前往</a:t>
            </a:r>
            <a:endParaRPr lang="zh-CN" altLang="en-US"/>
          </a:p>
          <a:p>
            <a:pPr fontAlgn="auto">
              <a:lnSpc>
                <a:spcPct val="150000"/>
              </a:lnSpc>
            </a:pPr>
            <a:r>
              <a:rPr lang="zh-CN" altLang="en-US"/>
              <a:t>酒店条件好，设备齐全，可进行会议及各种团建活动，本线路可以推荐给需要开会或者内部做团建的</a:t>
            </a:r>
            <a:r>
              <a:rPr lang="zh-CN" altLang="en-US"/>
              <a:t>客户</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271145" y="330200"/>
            <a:ext cx="11649710" cy="7154545"/>
          </a:xfrm>
          <a:prstGeom prst="rect">
            <a:avLst/>
          </a:prstGeom>
          <a:noFill/>
        </p:spPr>
        <p:txBody>
          <a:bodyPr wrap="square" rtlCol="0">
            <a:spAutoFit/>
          </a:bodyPr>
          <a:p>
            <a:pPr fontAlgn="auto">
              <a:lnSpc>
                <a:spcPct val="150000"/>
              </a:lnSpc>
            </a:pPr>
            <a:r>
              <a:rPr lang="zh-CN" altLang="en-US"/>
              <a:t>线路六</a:t>
            </a:r>
            <a:r>
              <a:rPr lang="zh-CN"/>
              <a:t>：毕棚沟活动</a:t>
            </a:r>
            <a:r>
              <a:rPr lang="zh-CN"/>
              <a:t>方案</a:t>
            </a:r>
            <a:endParaRPr lang="zh-CN"/>
          </a:p>
          <a:p>
            <a:pPr fontAlgn="auto">
              <a:lnSpc>
                <a:spcPct val="150000"/>
              </a:lnSpc>
            </a:pPr>
            <a:r>
              <a:rPr lang="zh-CN"/>
              <a:t>推荐行程：</a:t>
            </a:r>
            <a:r>
              <a:rPr lang="en-US" altLang="zh-CN"/>
              <a:t>3</a:t>
            </a:r>
            <a:r>
              <a:rPr lang="zh-CN" altLang="en-US"/>
              <a:t>天</a:t>
            </a:r>
            <a:endParaRPr lang="zh-CN" altLang="en-US"/>
          </a:p>
          <a:p>
            <a:pPr fontAlgn="auto">
              <a:lnSpc>
                <a:spcPct val="150000"/>
              </a:lnSpc>
            </a:pPr>
            <a:r>
              <a:rPr lang="en-US" altLang="zh-CN"/>
              <a:t>D1-</a:t>
            </a:r>
            <a:r>
              <a:rPr lang="zh-CN" altLang="en-US"/>
              <a:t>成都</a:t>
            </a:r>
            <a:r>
              <a:rPr lang="en-US" altLang="zh-CN"/>
              <a:t>-</a:t>
            </a:r>
            <a:r>
              <a:rPr lang="zh-CN" altLang="en-US"/>
              <a:t>毕棚沟（</a:t>
            </a:r>
            <a:r>
              <a:rPr lang="en-US" altLang="zh-CN"/>
              <a:t>212</a:t>
            </a:r>
            <a:r>
              <a:rPr lang="zh-CN" altLang="en-US"/>
              <a:t>公里，约</a:t>
            </a:r>
            <a:r>
              <a:rPr lang="en-US" altLang="zh-CN"/>
              <a:t>2</a:t>
            </a:r>
            <a:r>
              <a:rPr lang="zh-CN" altLang="en-US"/>
              <a:t>小时，</a:t>
            </a:r>
            <a:r>
              <a:rPr lang="en-US" altLang="zh-CN"/>
              <a:t>40</a:t>
            </a:r>
            <a:r>
              <a:rPr lang="zh-CN" altLang="en-US"/>
              <a:t>分）</a:t>
            </a:r>
            <a:endParaRPr lang="zh-CN" altLang="en-US"/>
          </a:p>
          <a:p>
            <a:pPr fontAlgn="auto">
              <a:lnSpc>
                <a:spcPct val="150000"/>
              </a:lnSpc>
            </a:pPr>
            <a:r>
              <a:rPr lang="zh-CN" altLang="en-US"/>
              <a:t>早上成都出发前往毕棚沟，抵达景区附近用午餐，午餐后游览毕棚沟景区，游览完毕入住古尔沟温泉山庄，体验特色网红温泉（酒店距离景区</a:t>
            </a:r>
            <a:r>
              <a:rPr lang="en-US" altLang="zh-CN"/>
              <a:t>25</a:t>
            </a:r>
            <a:r>
              <a:rPr lang="zh-CN" altLang="en-US"/>
              <a:t>公里，车程约</a:t>
            </a:r>
            <a:r>
              <a:rPr lang="en-US" altLang="zh-CN"/>
              <a:t>30</a:t>
            </a:r>
            <a:r>
              <a:rPr lang="zh-CN" altLang="en-US"/>
              <a:t>分钟）</a:t>
            </a:r>
            <a:endParaRPr lang="zh-CN" altLang="en-US"/>
          </a:p>
          <a:p>
            <a:pPr fontAlgn="auto">
              <a:lnSpc>
                <a:spcPct val="150000"/>
              </a:lnSpc>
            </a:pPr>
            <a:r>
              <a:rPr lang="en-US" altLang="zh-CN"/>
              <a:t>D2-</a:t>
            </a:r>
            <a:r>
              <a:rPr lang="zh-CN" altLang="en-US"/>
              <a:t>古尔沟温泉山庄</a:t>
            </a:r>
            <a:r>
              <a:rPr lang="en-US" altLang="zh-CN"/>
              <a:t>-</a:t>
            </a:r>
            <a:r>
              <a:rPr lang="zh-CN" altLang="en-US"/>
              <a:t>达古冰川（</a:t>
            </a:r>
            <a:r>
              <a:rPr lang="en-US" altLang="zh-CN"/>
              <a:t>165</a:t>
            </a:r>
            <a:r>
              <a:rPr lang="zh-CN" altLang="en-US"/>
              <a:t>公里，约</a:t>
            </a:r>
            <a:r>
              <a:rPr lang="en-US" altLang="zh-CN"/>
              <a:t>3</a:t>
            </a:r>
            <a:r>
              <a:rPr lang="zh-CN" altLang="en-US"/>
              <a:t>小时）</a:t>
            </a:r>
            <a:endParaRPr lang="zh-CN" altLang="en-US"/>
          </a:p>
          <a:p>
            <a:pPr fontAlgn="auto">
              <a:lnSpc>
                <a:spcPct val="150000"/>
              </a:lnSpc>
            </a:pPr>
            <a:r>
              <a:rPr lang="zh-CN" altLang="en-US"/>
              <a:t>早餐后出发前往达古冰川，可在黑水县用午餐后进入景区游览，游览结束前往入住酒店（黑水县</a:t>
            </a:r>
            <a:r>
              <a:rPr lang="zh-CN" altLang="en-US">
                <a:sym typeface="+mn-ea"/>
              </a:rPr>
              <a:t>嘎尔</a:t>
            </a:r>
            <a:r>
              <a:rPr lang="zh-CN" altLang="en-US"/>
              <a:t>庄园酒店</a:t>
            </a:r>
            <a:r>
              <a:rPr lang="en-US" altLang="zh-CN"/>
              <a:t>-</a:t>
            </a:r>
            <a:r>
              <a:rPr lang="zh-CN" altLang="en-US"/>
              <a:t>依山而建的观景酒店，可以看</a:t>
            </a:r>
            <a:r>
              <a:rPr lang="zh-CN" altLang="en-US"/>
              <a:t>雪山）</a:t>
            </a:r>
            <a:endParaRPr lang="zh-CN" altLang="en-US"/>
          </a:p>
          <a:p>
            <a:pPr fontAlgn="auto">
              <a:lnSpc>
                <a:spcPct val="150000"/>
              </a:lnSpc>
            </a:pPr>
            <a:r>
              <a:rPr lang="en-US" altLang="zh-CN"/>
              <a:t>D3</a:t>
            </a:r>
            <a:r>
              <a:rPr lang="zh-CN" altLang="en-US"/>
              <a:t>，黑水县</a:t>
            </a:r>
            <a:r>
              <a:rPr lang="en-US" altLang="zh-CN"/>
              <a:t>-</a:t>
            </a:r>
            <a:r>
              <a:rPr lang="zh-CN" altLang="en-US"/>
              <a:t>成都（</a:t>
            </a:r>
            <a:r>
              <a:rPr lang="en-US" altLang="zh-CN"/>
              <a:t>300</a:t>
            </a:r>
            <a:r>
              <a:rPr lang="zh-CN" altLang="en-US"/>
              <a:t>公里，约</a:t>
            </a:r>
            <a:r>
              <a:rPr lang="en-US" altLang="zh-CN"/>
              <a:t>5</a:t>
            </a:r>
            <a:r>
              <a:rPr lang="zh-CN" altLang="en-US"/>
              <a:t>小时</a:t>
            </a:r>
            <a:r>
              <a:rPr lang="en-US" altLang="zh-CN"/>
              <a:t>10</a:t>
            </a:r>
            <a:r>
              <a:rPr lang="zh-CN" altLang="en-US"/>
              <a:t>分）</a:t>
            </a:r>
            <a:endParaRPr lang="zh-CN" altLang="en-US"/>
          </a:p>
          <a:p>
            <a:pPr fontAlgn="auto">
              <a:lnSpc>
                <a:spcPct val="150000"/>
              </a:lnSpc>
            </a:pPr>
            <a:r>
              <a:rPr lang="zh-CN" altLang="en-US"/>
              <a:t>早餐后返回成都，途中可根据时间在茂县、映秀等县城用</a:t>
            </a:r>
            <a:r>
              <a:rPr lang="zh-CN" altLang="en-US"/>
              <a:t>午餐</a:t>
            </a:r>
            <a:endParaRPr lang="zh-CN" altLang="en-US"/>
          </a:p>
          <a:p>
            <a:pPr fontAlgn="auto">
              <a:lnSpc>
                <a:spcPct val="150000"/>
              </a:lnSpc>
            </a:pPr>
            <a:endParaRPr lang="zh-CN" altLang="en-US"/>
          </a:p>
          <a:p>
            <a:pPr fontAlgn="auto">
              <a:lnSpc>
                <a:spcPct val="150000"/>
              </a:lnSpc>
            </a:pPr>
            <a:r>
              <a:rPr lang="zh-CN" altLang="en-US"/>
              <a:t>本线路车程较长，但是风景秀丽，雪山、草原、冰川、温泉应有竟有。对于省外游客具有较强吸引力，特别是没有去过藏区的客户，线路处于高原地区，事宜夏秋季节出行。部分途径地点海拔较高，但是入住酒店区域海拔都在</a:t>
            </a:r>
            <a:r>
              <a:rPr lang="en-US" altLang="zh-CN"/>
              <a:t>2300</a:t>
            </a:r>
            <a:r>
              <a:rPr lang="zh-CN" altLang="en-US"/>
              <a:t>左右，不会出现剧烈反应。沿途可参观藏区风光以及品尝特色</a:t>
            </a:r>
            <a:r>
              <a:rPr lang="zh-CN" altLang="en-US"/>
              <a:t>藏餐，可做一些主题，比如邀请摄影师带领大家做摄影讲座</a:t>
            </a:r>
            <a:endParaRPr lang="zh-CN" altLang="en-US"/>
          </a:p>
          <a:p>
            <a:pPr fontAlgn="auto">
              <a:lnSpc>
                <a:spcPct val="150000"/>
              </a:lnSpc>
            </a:pPr>
            <a:endParaRPr lang="zh-CN" altLang="en-US"/>
          </a:p>
          <a:p>
            <a:pPr fontAlgn="auto">
              <a:lnSpc>
                <a:spcPct val="150000"/>
              </a:lnSpc>
            </a:pPr>
            <a:endParaRPr lang="zh-CN" altLang="en-US"/>
          </a:p>
        </p:txBody>
      </p:sp>
    </p:spTree>
  </p:cSld>
  <p:clrMapOvr>
    <a:masterClrMapping/>
  </p:clrMapOvr>
</p:sld>
</file>

<file path=ppt/tags/tag1.xml><?xml version="1.0" encoding="utf-8"?>
<p:tagLst xmlns:p="http://schemas.openxmlformats.org/presentationml/2006/main">
  <p:tag name="COMMONDATA" val="eyJoZGlkIjoiZGYwZTZjNTY1N2I1ZjRiMjRjMDM2NmY1MjI1Y2JhYTQ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1858</Words>
  <Application>WPS 演示</Application>
  <PresentationFormat>宽屏</PresentationFormat>
  <Paragraphs>71</Paragraphs>
  <Slides>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vt:i4>
      </vt:variant>
    </vt:vector>
  </HeadingPairs>
  <TitlesOfParts>
    <vt:vector size="16" baseType="lpstr">
      <vt:lpstr>Arial</vt:lpstr>
      <vt:lpstr>宋体</vt:lpstr>
      <vt:lpstr>Wingdings</vt:lpstr>
      <vt:lpstr>微软雅黑</vt:lpstr>
      <vt:lpstr>思源黑体 CN Light</vt:lpstr>
      <vt:lpstr>黑体</vt:lpstr>
      <vt:lpstr>思源宋体 CN Light</vt:lpstr>
      <vt:lpstr>Arial Unicode MS</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四川国旅.儒林会务沈洪13880034330</cp:lastModifiedBy>
  <cp:revision>6</cp:revision>
  <dcterms:created xsi:type="dcterms:W3CDTF">2022-05-04T17:04:00Z</dcterms:created>
  <dcterms:modified xsi:type="dcterms:W3CDTF">2022-05-06T03:23:45Z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30822928A1614702A77FE82FCA7825F7</vt:lpwstr>
  </property>
  <property fmtid="{D5CDD505-2E9C-101B-9397-08002B2CF9AE}" pid="3" name="KSOProductBuildVer">
    <vt:lpwstr>2052-11.1.0.11636</vt:lpwstr>
  </property>
</Properties>
</file>